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6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65"/>
    <p:restoredTop sz="50000"/>
  </p:normalViewPr>
  <p:slideViewPr>
    <p:cSldViewPr snapToGrid="0" snapToObjects="1">
      <p:cViewPr>
        <p:scale>
          <a:sx n="63" d="100"/>
          <a:sy n="63" d="100"/>
        </p:scale>
        <p:origin x="16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E615-F9F9-0F4A-97B0-106505368151}" type="datetimeFigureOut">
              <a:rPr lang="en-US" smtClean="0"/>
              <a:t>8/17/16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E118D2C-E4BD-004A-94DA-E66EB039B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8368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E615-F9F9-0F4A-97B0-106505368151}" type="datetimeFigureOut">
              <a:rPr lang="en-US" smtClean="0"/>
              <a:t>8/17/16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E118D2C-E4BD-004A-94DA-E66EB039B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3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E615-F9F9-0F4A-97B0-106505368151}" type="datetimeFigureOut">
              <a:rPr lang="en-US" smtClean="0"/>
              <a:t>8/17/16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E118D2C-E4BD-004A-94DA-E66EB039B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91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E615-F9F9-0F4A-97B0-106505368151}" type="datetimeFigureOut">
              <a:rPr lang="en-US" smtClean="0"/>
              <a:t>8/17/16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E118D2C-E4BD-004A-94DA-E66EB039B2E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1587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E615-F9F9-0F4A-97B0-106505368151}" type="datetimeFigureOut">
              <a:rPr lang="en-US" smtClean="0"/>
              <a:t>8/17/16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E118D2C-E4BD-004A-94DA-E66EB039B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988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E615-F9F9-0F4A-97B0-106505368151}" type="datetimeFigureOut">
              <a:rPr lang="en-US" smtClean="0"/>
              <a:t>8/17/16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18D2C-E4BD-004A-94DA-E66EB039B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038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E615-F9F9-0F4A-97B0-106505368151}" type="datetimeFigureOut">
              <a:rPr lang="en-US" smtClean="0"/>
              <a:t>8/17/16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18D2C-E4BD-004A-94DA-E66EB039B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35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E615-F9F9-0F4A-97B0-106505368151}" type="datetimeFigureOut">
              <a:rPr lang="en-US" smtClean="0"/>
              <a:t>8/17/16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18D2C-E4BD-004A-94DA-E66EB039B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824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9FCCE615-F9F9-0F4A-97B0-106505368151}" type="datetimeFigureOut">
              <a:rPr lang="en-US" smtClean="0"/>
              <a:t>8/17/16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E118D2C-E4BD-004A-94DA-E66EB039B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521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E615-F9F9-0F4A-97B0-106505368151}" type="datetimeFigureOut">
              <a:rPr lang="en-US" smtClean="0"/>
              <a:t>8/17/16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18D2C-E4BD-004A-94DA-E66EB039B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984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E615-F9F9-0F4A-97B0-106505368151}" type="datetimeFigureOut">
              <a:rPr lang="en-US" smtClean="0"/>
              <a:t>8/17/16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E118D2C-E4BD-004A-94DA-E66EB039B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93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E615-F9F9-0F4A-97B0-106505368151}" type="datetimeFigureOut">
              <a:rPr lang="en-US" smtClean="0"/>
              <a:t>8/17/16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18D2C-E4BD-004A-94DA-E66EB039B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4889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E615-F9F9-0F4A-97B0-106505368151}" type="datetimeFigureOut">
              <a:rPr lang="en-US" smtClean="0"/>
              <a:t>8/17/16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18D2C-E4BD-004A-94DA-E66EB039B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280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E615-F9F9-0F4A-97B0-106505368151}" type="datetimeFigureOut">
              <a:rPr lang="en-US" smtClean="0"/>
              <a:t>8/17/16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18D2C-E4BD-004A-94DA-E66EB039B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37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E615-F9F9-0F4A-97B0-106505368151}" type="datetimeFigureOut">
              <a:rPr lang="en-US" smtClean="0"/>
              <a:t>8/17/16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18D2C-E4BD-004A-94DA-E66EB039B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205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E615-F9F9-0F4A-97B0-106505368151}" type="datetimeFigureOut">
              <a:rPr lang="en-US" smtClean="0"/>
              <a:t>8/17/16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18D2C-E4BD-004A-94DA-E66EB039B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063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E615-F9F9-0F4A-97B0-106505368151}" type="datetimeFigureOut">
              <a:rPr lang="en-US" smtClean="0"/>
              <a:t>8/17/16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18D2C-E4BD-004A-94DA-E66EB039B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512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CE615-F9F9-0F4A-97B0-106505368151}" type="datetimeFigureOut">
              <a:rPr lang="en-US" smtClean="0"/>
              <a:t>8/17/16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18D2C-E4BD-004A-94DA-E66EB039B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8894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  <p:sldLayoutId id="2147483978" r:id="rId12"/>
    <p:sldLayoutId id="2147483979" r:id="rId13"/>
    <p:sldLayoutId id="2147483980" r:id="rId14"/>
    <p:sldLayoutId id="2147483981" r:id="rId15"/>
    <p:sldLayoutId id="2147483982" r:id="rId16"/>
    <p:sldLayoutId id="214748398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2060"/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 House Collections for Mercy Flight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Ryan Cooper, Jake Brand, Catherine Wang, and Travis Kowalski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431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2060"/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around the idea of in-house collections system at Mercy Flight</a:t>
            </a:r>
          </a:p>
          <a:p>
            <a:r>
              <a:rPr lang="en-US" dirty="0" smtClean="0"/>
              <a:t>Currently use Excel Spreadsheet with patient info and which of the 3 collectors those patients info should go to </a:t>
            </a:r>
          </a:p>
          <a:p>
            <a:r>
              <a:rPr lang="en-US" dirty="0" smtClean="0"/>
              <a:t>Excel Spreadsheet is massive and can lead to many errors</a:t>
            </a:r>
          </a:p>
          <a:p>
            <a:r>
              <a:rPr lang="en-US" dirty="0" smtClean="0"/>
              <a:t>Database can greatly improve this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27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2060"/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this Database, Mercy Flight will easily have access to patient and payment info</a:t>
            </a:r>
          </a:p>
          <a:p>
            <a:pPr lvl="1"/>
            <a:r>
              <a:rPr lang="en-US" dirty="0"/>
              <a:t>Will be able to quickly search a patients record to look up/add/edit </a:t>
            </a:r>
            <a:r>
              <a:rPr lang="en-US" dirty="0" smtClean="0"/>
              <a:t>data</a:t>
            </a:r>
            <a:endParaRPr lang="en-US" dirty="0"/>
          </a:p>
          <a:p>
            <a:r>
              <a:rPr lang="en-US" dirty="0" smtClean="0"/>
              <a:t>Using an ERD, we established the many-to-many relationship between Patients and Collectors</a:t>
            </a:r>
          </a:p>
          <a:p>
            <a:pPr lvl="1"/>
            <a:r>
              <a:rPr lang="en-US" dirty="0" smtClean="0"/>
              <a:t>Simplified it with a Payments entity, which had a one-to-many relationship to both sides</a:t>
            </a:r>
          </a:p>
        </p:txBody>
      </p:sp>
    </p:spTree>
    <p:extLst>
      <p:ext uri="{BB962C8B-B14F-4D97-AF65-F5344CB8AC3E}">
        <p14:creationId xmlns:p14="http://schemas.microsoft.com/office/powerpoint/2010/main" val="368034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2060"/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Patients</a:t>
            </a:r>
          </a:p>
          <a:p>
            <a:r>
              <a:rPr lang="en-US" dirty="0" smtClean="0"/>
              <a:t>Collectors</a:t>
            </a:r>
          </a:p>
          <a:p>
            <a:r>
              <a:rPr lang="en-US" dirty="0" smtClean="0"/>
              <a:t>Make Payment</a:t>
            </a:r>
          </a:p>
          <a:p>
            <a:r>
              <a:rPr lang="en-US" dirty="0" smtClean="0"/>
              <a:t>Current Balances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345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2060"/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Revenue</a:t>
            </a:r>
          </a:p>
          <a:p>
            <a:r>
              <a:rPr lang="en-US" dirty="0" smtClean="0"/>
              <a:t>Commissions</a:t>
            </a:r>
          </a:p>
          <a:p>
            <a:r>
              <a:rPr lang="en-US" dirty="0" smtClean="0"/>
              <a:t>Current Balance</a:t>
            </a:r>
          </a:p>
          <a:p>
            <a:r>
              <a:rPr lang="en-US" dirty="0" smtClean="0"/>
              <a:t>$1000+ Write off</a:t>
            </a:r>
          </a:p>
          <a:p>
            <a:r>
              <a:rPr lang="en-US" dirty="0" smtClean="0"/>
              <a:t>Patients Per Collector</a:t>
            </a:r>
          </a:p>
          <a:p>
            <a:r>
              <a:rPr lang="en-US" dirty="0" smtClean="0"/>
              <a:t>Patient Payment Detail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88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2060"/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these features, we believe this database will greatly help Mercy Flight’s In-House Collections records</a:t>
            </a:r>
          </a:p>
          <a:p>
            <a:r>
              <a:rPr lang="en-US" dirty="0" smtClean="0"/>
              <a:t>Will make manipulating data and accessing data more efficient</a:t>
            </a:r>
          </a:p>
          <a:p>
            <a:r>
              <a:rPr lang="en-US" dirty="0" smtClean="0"/>
              <a:t>Will save a lot of time</a:t>
            </a:r>
          </a:p>
          <a:p>
            <a:r>
              <a:rPr lang="en-US" dirty="0" smtClean="0"/>
              <a:t>Will reduce errors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14549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24</TotalTime>
  <Words>183</Words>
  <Application>Microsoft Macintosh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Trebuchet MS</vt:lpstr>
      <vt:lpstr>Arial</vt:lpstr>
      <vt:lpstr>Berlin</vt:lpstr>
      <vt:lpstr>In House Collections for Mercy Flight</vt:lpstr>
      <vt:lpstr>Background Info</vt:lpstr>
      <vt:lpstr>Our Database</vt:lpstr>
      <vt:lpstr>Forms</vt:lpstr>
      <vt:lpstr>Reports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House Collections for Mercy Flight</dc:title>
  <dc:creator>Microsoft Office User</dc:creator>
  <cp:lastModifiedBy>Microsoft Office User</cp:lastModifiedBy>
  <cp:revision>3</cp:revision>
  <dcterms:created xsi:type="dcterms:W3CDTF">2016-08-17T20:00:56Z</dcterms:created>
  <dcterms:modified xsi:type="dcterms:W3CDTF">2016-08-17T20:25:24Z</dcterms:modified>
</cp:coreProperties>
</file>